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1"/>
  </p:notesMasterIdLst>
  <p:sldIdLst>
    <p:sldId id="256" r:id="rId4"/>
    <p:sldId id="257" r:id="rId5"/>
    <p:sldId id="258" r:id="rId6"/>
    <p:sldId id="259" r:id="rId7"/>
    <p:sldId id="260" r:id="rId8"/>
    <p:sldId id="261" r:id="rId9"/>
    <p:sldId id="262" r:id="rId10"/>
  </p:sldIdLst>
  <p:sldSz cx="9144000" cy="5143500" type="screen16x9"/>
  <p:notesSz cx="6858000" cy="9144000"/>
  <p:embeddedFontLst>
    <p:embeddedFont>
      <p:font typeface="Dosis" panose="02010503020202060003" pitchFamily="2" charset="77"/>
      <p:regular r:id="rId12"/>
      <p:bold r:id="rId13"/>
    </p:embeddedFont>
    <p:embeddedFont>
      <p:font typeface="Roboto" panose="02000000000000000000" pitchFamily="2" charset="0"/>
      <p:regular r:id="rId14"/>
      <p:bold r:id="rId15"/>
      <p:italic r:id="rId16"/>
      <p:boldItalic r:id="rId17"/>
    </p:embeddedFont>
    <p:embeddedFont>
      <p:font typeface="Roboto Black" panose="02000000000000000000" pitchFamily="2" charset="0"/>
      <p:bold r:id="rId18"/>
      <p:boldItalic r:id="rId19"/>
    </p:embeddedFont>
    <p:embeddedFont>
      <p:font typeface="Roboto Thin"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varScale="1">
        <p:scale>
          <a:sx n="146" d="100"/>
          <a:sy n="146" d="100"/>
        </p:scale>
        <p:origin x="6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SQL Project Templates</a:t>
            </a:r>
            <a:endParaRPr b="1" dirty="0">
              <a:solidFill>
                <a:srgbClr val="295269"/>
              </a:solidFill>
              <a:latin typeface="Roboto"/>
              <a:ea typeface="Roboto"/>
              <a:cs typeface="Roboto"/>
              <a:sym typeface="Roboto"/>
            </a:endParaRPr>
          </a:p>
        </p:txBody>
      </p:sp>
      <p:sp>
        <p:nvSpPr>
          <p:cNvPr id="293" name="Shape 293"/>
          <p:cNvSpPr txBox="1"/>
          <p:nvPr/>
        </p:nvSpPr>
        <p:spPr>
          <a:xfrm>
            <a:off x="311700" y="1265275"/>
            <a:ext cx="8061300" cy="3256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100"/>
              </a:spcBef>
              <a:spcAft>
                <a:spcPts val="0"/>
              </a:spcAft>
              <a:buNone/>
            </a:pPr>
            <a:r>
              <a:rPr lang="en" sz="2400" dirty="0">
                <a:solidFill>
                  <a:srgbClr val="222222"/>
                </a:solidFill>
                <a:highlight>
                  <a:srgbClr val="FFFFFF"/>
                </a:highlight>
                <a:latin typeface="Roboto"/>
                <a:ea typeface="Roboto"/>
                <a:cs typeface="Roboto"/>
                <a:sym typeface="Roboto"/>
              </a:rPr>
              <a:t>You can use these templates in the project presentation for Analyze Data with SQL!</a:t>
            </a:r>
            <a:endParaRPr sz="2400" dirty="0">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0"/>
              </a:spcAft>
              <a:buNone/>
            </a:pPr>
            <a:endParaRPr sz="2400" dirty="0">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1100"/>
              </a:spcAft>
              <a:buNone/>
            </a:pPr>
            <a:r>
              <a:rPr lang="en" sz="2400" dirty="0">
                <a:solidFill>
                  <a:srgbClr val="222222"/>
                </a:solidFill>
                <a:highlight>
                  <a:srgbClr val="FFFFFF"/>
                </a:highlight>
                <a:latin typeface="Roboto"/>
                <a:ea typeface="Roboto"/>
                <a:cs typeface="Roboto"/>
                <a:sym typeface="Roboto"/>
              </a:rPr>
              <a:t>Copy the ones you'd like to use and write your own content.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dirty="0">
                <a:solidFill>
                  <a:schemeClr val="lt1"/>
                </a:solidFill>
                <a:latin typeface="Roboto Black"/>
                <a:ea typeface="Roboto Black"/>
                <a:cs typeface="Roboto Black"/>
                <a:sym typeface="Roboto Black"/>
              </a:rPr>
              <a:t>Example Title Slide</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FirstName </a:t>
            </a:r>
            <a:r>
              <a:rPr lang="en" sz="2800" dirty="0" err="1">
                <a:solidFill>
                  <a:srgbClr val="EFEFEF"/>
                </a:solidFill>
                <a:latin typeface="Roboto Thin"/>
                <a:ea typeface="Roboto Thin"/>
                <a:cs typeface="Roboto Thin"/>
                <a:sym typeface="Roboto Thin"/>
              </a:rPr>
              <a:t>LastName</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Date</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INSERT QUESTION</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latin typeface="Roboto Black"/>
                <a:ea typeface="Roboto Black"/>
                <a:cs typeface="Roboto Black"/>
                <a:sym typeface="Roboto Black"/>
              </a:rPr>
              <a:t>1. Example Section Title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1</a:t>
            </a:r>
            <a:endParaRPr sz="2400" b="1">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Lorem ipsum dolor sit amet, consectetur adipiscing elit, sed do eiusmod tempor incididunt ut labore et dolore magna aliqua. </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Ut enim ad minim veniam, quis nostrud exercitation ullamco laboris nisi ut aliquip ex ea commodo consequat</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Duis aute irure dolor in reprehenderit in voluptate velit esse cillum dolore eu fugiat nulla pariatur</a:t>
            </a:r>
            <a:endParaRPr sz="120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aphicFrame>
        <p:nvGraphicFramePr>
          <p:cNvPr id="317" name="Shape 317"/>
          <p:cNvGraphicFramePr/>
          <p:nvPr/>
        </p:nvGraphicFramePr>
        <p:xfrm>
          <a:off x="177975" y="2993825"/>
          <a:ext cx="8520600" cy="1721450"/>
        </p:xfrm>
        <a:graphic>
          <a:graphicData uri="http://schemas.openxmlformats.org/drawingml/2006/table">
            <a:tbl>
              <a:tblPr>
                <a:noFill/>
                <a:tableStyleId>{8628B589-4659-4227-9C68-565DD4A46BFE}</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gridCol w="1998950">
                  <a:extLst>
                    <a:ext uri="{9D8B030D-6E8A-4147-A177-3AD203B41FA5}">
                      <a16:colId xmlns:a16="http://schemas.microsoft.com/office/drawing/2014/main" val="20003"/>
                    </a:ext>
                  </a:extLst>
                </a:gridCol>
              </a:tblGrid>
              <a:tr h="40795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column3</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column4</a:t>
                      </a:r>
                      <a:endParaRPr sz="1000" b="1">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2</a:t>
            </a:r>
            <a:endParaRPr sz="2400" b="1">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 You can put your query here</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FROM page_visits</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Lorem ipsum dolor sit amet, consectetur adipiscing elit, sed do eiusmod tempor incididunt ut labore et dolore magna aliqua. </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Ut enim ad minim veniam, quis nostrud exercitation ullamco laboris nisi ut aliquip ex ea commodo consequat</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Duis aute irure dolor in reprehenderit in voluptate velit esse cillum dolore eu fugiat nulla pariatur</a:t>
            </a:r>
            <a:endParaRPr sz="120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aphicFrame>
        <p:nvGraphicFramePr>
          <p:cNvPr id="325" name="Shape 325"/>
          <p:cNvGraphicFramePr/>
          <p:nvPr/>
        </p:nvGraphicFramePr>
        <p:xfrm>
          <a:off x="177975" y="3189000"/>
          <a:ext cx="4920900" cy="175870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1680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column3</a:t>
                      </a:r>
                      <a:endParaRPr sz="1000" b="1">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3"/>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3</a:t>
            </a:r>
            <a:endParaRPr sz="2400" b="1">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 sz="1200">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a:t>
            </a:r>
            <a:endParaRPr sz="1200">
              <a:latin typeface="Roboto"/>
              <a:ea typeface="Roboto"/>
              <a:cs typeface="Roboto"/>
              <a:sym typeface="Roboto"/>
            </a:endParaRPr>
          </a:p>
          <a:p>
            <a:pPr marL="171450" lvl="0" indent="-190500" rtl="0">
              <a:lnSpc>
                <a:spcPct val="115000"/>
              </a:lnSpc>
              <a:spcBef>
                <a:spcPts val="0"/>
              </a:spcBef>
              <a:spcAft>
                <a:spcPts val="0"/>
              </a:spcAft>
              <a:buSzPts val="1200"/>
              <a:buChar char="●"/>
            </a:pPr>
            <a:r>
              <a:rPr lang="en" sz="1200">
                <a:latin typeface="Roboto"/>
                <a:ea typeface="Roboto"/>
                <a:cs typeface="Roboto"/>
                <a:sym typeface="Roboto"/>
              </a:rPr>
              <a:t>Duis aute irure dolor in reprehenderit in voluptate velit esse cillum dolore eu fugiat nulla pariatur. Excepteur sint occaecat cupidatat non proident, sunt in culpa qui officia deserunt mollit anim id est laborum.</a:t>
            </a:r>
            <a:endParaRPr sz="1200">
              <a:latin typeface="Roboto"/>
              <a:ea typeface="Roboto"/>
              <a:cs typeface="Roboto"/>
              <a:sym typeface="Roboto"/>
            </a:endParaRPr>
          </a:p>
        </p:txBody>
      </p:sp>
      <p:graphicFrame>
        <p:nvGraphicFramePr>
          <p:cNvPr id="332" name="Shape 332"/>
          <p:cNvGraphicFramePr/>
          <p:nvPr/>
        </p:nvGraphicFramePr>
        <p:xfrm>
          <a:off x="5275700" y="1201263"/>
          <a:ext cx="3492225" cy="3847850"/>
        </p:xfrm>
        <a:graphic>
          <a:graphicData uri="http://schemas.openxmlformats.org/drawingml/2006/table">
            <a:tbl>
              <a:tblPr>
                <a:noFill/>
                <a:tableStyleId>{8628B589-4659-4227-9C68-565DD4A46BFE}</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33105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marL="0" lvl="0" indent="0" rtl="0">
                        <a:spcBef>
                          <a:spcPts val="0"/>
                        </a:spcBef>
                        <a:spcAft>
                          <a:spcPts val="0"/>
                        </a:spcAft>
                        <a:buNone/>
                      </a:pPr>
                      <a:endParaRPr sz="1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endParaRPr sz="10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marL="0" lvl="0" indent="0" rtl="0">
                        <a:spcBef>
                          <a:spcPts val="0"/>
                        </a:spcBef>
                        <a:spcAft>
                          <a:spcPts val="0"/>
                        </a:spcAft>
                        <a:buNone/>
                      </a:pPr>
                      <a:endParaRPr sz="1000"/>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7"/>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286</Words>
  <Application>Microsoft Macintosh PowerPoint</Application>
  <PresentationFormat>On-screen Show (16:9)</PresentationFormat>
  <Paragraphs>37</Paragraphs>
  <Slides>7</Slides>
  <Notes>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vt:i4>
      </vt:variant>
    </vt:vector>
  </HeadingPairs>
  <TitlesOfParts>
    <vt:vector size="16" baseType="lpstr">
      <vt:lpstr>Courier New</vt:lpstr>
      <vt:lpstr>Roboto Black</vt:lpstr>
      <vt:lpstr>Roboto</vt:lpstr>
      <vt:lpstr>Dosis</vt:lpstr>
      <vt:lpstr>Roboto Thin</vt:lpstr>
      <vt:lpstr>Arial</vt:lpstr>
      <vt:lpstr>Simple Light</vt:lpstr>
      <vt:lpstr>Simple Light</vt:lpstr>
      <vt:lpstr>Simple Light</vt:lpstr>
      <vt:lpstr>SQL Project Templates</vt:lpstr>
      <vt:lpstr>PowerPoint Presentation</vt:lpstr>
      <vt:lpstr>Example Table of Contents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Nicholas Duckwiler</cp:lastModifiedBy>
  <cp:revision>3</cp:revision>
  <dcterms:modified xsi:type="dcterms:W3CDTF">2019-05-02T18:41:14Z</dcterms:modified>
</cp:coreProperties>
</file>